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61C9-2DC7-4DAF-A38C-623B324A3E1C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D41E8-1A15-4637-B629-7B75C25324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800" b="1" smtClean="0"/>
              <a:t>NAVIRE A DEUX HELICES</a:t>
            </a:r>
            <a:endParaRPr lang="fr-FR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500726"/>
          </a:xfrm>
        </p:spPr>
        <p:txBody>
          <a:bodyPr>
            <a:noAutofit/>
          </a:bodyPr>
          <a:lstStyle/>
          <a:p>
            <a:pPr>
              <a:buNone/>
            </a:pPr>
            <a:endParaRPr lang="fr-FR" sz="3600" b="1" dirty="0" smtClean="0"/>
          </a:p>
          <a:p>
            <a:pPr>
              <a:buNone/>
            </a:pPr>
            <a:r>
              <a:rPr lang="fr-FR" sz="3600" b="1" dirty="0" smtClean="0"/>
              <a:t>Elles </a:t>
            </a:r>
            <a:r>
              <a:rPr lang="fr-FR" sz="3600" b="1" dirty="0" smtClean="0"/>
              <a:t>peuvent être supra </a:t>
            </a:r>
            <a:r>
              <a:rPr lang="fr-FR" sz="3600" b="1" dirty="0" smtClean="0"/>
              <a:t>divergentes</a:t>
            </a:r>
            <a:r>
              <a:rPr lang="fr-FR" sz="3600" b="1" dirty="0" smtClean="0"/>
              <a:t> ou supra</a:t>
            </a:r>
            <a:r>
              <a:rPr lang="fr-FR" sz="3600" b="1" dirty="0" smtClean="0"/>
              <a:t>  convergentes :</a:t>
            </a:r>
            <a:endParaRPr lang="fr-FR" sz="3600" b="1" dirty="0" smtClean="0"/>
          </a:p>
          <a:p>
            <a:pPr>
              <a:buNone/>
            </a:pPr>
            <a:r>
              <a:rPr lang="fr-FR" sz="3600" b="1" dirty="0" smtClean="0"/>
              <a:t>- Les hélices tournent toujours dans le même sens en avant et en </a:t>
            </a:r>
            <a:r>
              <a:rPr lang="fr-FR" sz="3600" b="1" dirty="0" smtClean="0"/>
              <a:t>arrière comme s’il s’agit des navires à 2 hélices à pas fixe </a:t>
            </a:r>
            <a:r>
              <a:rPr lang="fr-FR" sz="3600" b="1" dirty="0" smtClean="0"/>
              <a:t>=&gt; le couple reste inchangé</a:t>
            </a:r>
          </a:p>
          <a:p>
            <a:pPr>
              <a:buNone/>
            </a:pPr>
            <a:r>
              <a:rPr lang="fr-FR" sz="3600" b="1" dirty="0" smtClean="0"/>
              <a:t>- Les hélices sont de pas contraires, de façon à contrarier les effets de pas</a:t>
            </a:r>
            <a:endParaRPr lang="fr-FR" sz="3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1/Hélices </a:t>
            </a:r>
            <a:r>
              <a:rPr lang="fr-FR" b="1" dirty="0" smtClean="0"/>
              <a:t>supra divergentes, pas variable</a:t>
            </a:r>
            <a:endParaRPr lang="fr-F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428736"/>
            <a:ext cx="564360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3" y="642918"/>
            <a:ext cx="721523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2/Hélices </a:t>
            </a:r>
            <a:r>
              <a:rPr lang="fr-FR" b="1" dirty="0" smtClean="0"/>
              <a:t>supra convergentes, pas variables</a:t>
            </a:r>
            <a:endParaRPr lang="fr-F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1" y="1500174"/>
            <a:ext cx="671517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14290"/>
            <a:ext cx="7429552" cy="607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- </a:t>
            </a:r>
            <a:r>
              <a:rPr lang="fr-FR" sz="3600" b="1" dirty="0" smtClean="0"/>
              <a:t>On dit qu’elles sont supra divergentes lorsqu’en marche avant (MAV) les pales supérieures s'écartent .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4" name="Image 3" descr="نتيجة بحث الصور عن ‪les hélices supra divergentes navire‬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286124"/>
            <a:ext cx="478634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3600" b="1" dirty="0" smtClean="0"/>
              <a:t>- On dit qu’elles sont supra convergentes lorsqu’en marche arrière (MAR) les pales supérieures se rencontrent.</a:t>
            </a:r>
          </a:p>
          <a:p>
            <a:pPr>
              <a:buNone/>
            </a:pPr>
            <a:r>
              <a:rPr lang="fr-FR" sz="3600" b="1" dirty="0" smtClean="0"/>
              <a:t> 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4" name="Image 3" descr="نتيجة بحث الصور عن ‪les hélices supra divergentes navire‬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429000"/>
            <a:ext cx="528641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00174"/>
            <a:ext cx="8715436" cy="27146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4000" b="1" dirty="0" smtClean="0"/>
              <a:t> </a:t>
            </a:r>
          </a:p>
          <a:p>
            <a:pPr algn="ctr">
              <a:buNone/>
            </a:pPr>
            <a:r>
              <a:rPr lang="fr-FR" sz="4000" b="1" dirty="0" smtClean="0"/>
              <a:t>A) </a:t>
            </a:r>
            <a:r>
              <a:rPr lang="fr-FR" sz="4000" b="1" u="sng" dirty="0" smtClean="0"/>
              <a:t>SYSTÈME D’EVOLUTION DES NAVIRES A DEUX HELICES A PAS FIXES </a:t>
            </a:r>
            <a:endParaRPr lang="fr-FR" sz="4000" b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1/Les hélices supra divergentes</a:t>
            </a:r>
            <a:br>
              <a:rPr lang="fr-FR" b="1" dirty="0" smtClean="0"/>
            </a:br>
            <a:r>
              <a:rPr lang="fr-FR" b="1" dirty="0" smtClean="0"/>
              <a:t>pas fixes</a:t>
            </a:r>
            <a:endParaRPr lang="fr-FR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71612"/>
            <a:ext cx="6072229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1" y="642918"/>
            <a:ext cx="6357982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2/Les </a:t>
            </a:r>
            <a:r>
              <a:rPr lang="fr-FR" sz="4000" b="1" dirty="0" smtClean="0"/>
              <a:t>hélices supra convergentes</a:t>
            </a:r>
            <a:br>
              <a:rPr lang="fr-FR" sz="4000" b="1" dirty="0" smtClean="0"/>
            </a:br>
            <a:r>
              <a:rPr lang="fr-FR" sz="4000" b="1" dirty="0" smtClean="0"/>
              <a:t>pas fixes</a:t>
            </a: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1" y="1428736"/>
            <a:ext cx="642942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85728"/>
            <a:ext cx="607223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5072074"/>
            <a:ext cx="728667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r>
              <a:rPr lang="fr-FR" sz="4400" b="1" dirty="0" smtClean="0"/>
              <a:t>B)</a:t>
            </a:r>
            <a:r>
              <a:rPr lang="fr-FR" sz="4400" b="1" u="sng" dirty="0" smtClean="0"/>
              <a:t>SYSTÈME </a:t>
            </a:r>
            <a:r>
              <a:rPr lang="fr-FR" sz="4400" b="1" u="sng" dirty="0" smtClean="0"/>
              <a:t>D’EVOLUTION DES NAVIRES A DEUX HELICES A PAS </a:t>
            </a:r>
            <a:r>
              <a:rPr lang="fr-FR" sz="4400" b="1" u="sng" dirty="0" smtClean="0"/>
              <a:t>VARIABLE</a:t>
            </a:r>
            <a:endParaRPr lang="fr-FR" sz="4400" b="1" u="sng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140</Words>
  <Application>Microsoft Office PowerPoint</Application>
  <PresentationFormat>Affichage à l'écran (4:3)</PresentationFormat>
  <Paragraphs>16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NAVIRE A DEUX HELICES</vt:lpstr>
      <vt:lpstr>Diapositive 2</vt:lpstr>
      <vt:lpstr>Diapositive 3</vt:lpstr>
      <vt:lpstr>Diapositive 4</vt:lpstr>
      <vt:lpstr>1/Les hélices supra divergentes pas fixes</vt:lpstr>
      <vt:lpstr>Diapositive 6</vt:lpstr>
      <vt:lpstr>2/Les hélices supra convergentes pas fixes</vt:lpstr>
      <vt:lpstr>Diapositive 8</vt:lpstr>
      <vt:lpstr>Diapositive 9</vt:lpstr>
      <vt:lpstr>Diapositive 10</vt:lpstr>
      <vt:lpstr>1/Hélices supra divergentes, pas variable</vt:lpstr>
      <vt:lpstr>Diapositive 12</vt:lpstr>
      <vt:lpstr>2/Hélices supra convergentes, pas variables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NAVIRE A DEUX HELICES</dc:title>
  <dc:creator>hp</dc:creator>
  <cp:lastModifiedBy>hp</cp:lastModifiedBy>
  <cp:revision>20</cp:revision>
  <dcterms:created xsi:type="dcterms:W3CDTF">2021-01-04T17:25:15Z</dcterms:created>
  <dcterms:modified xsi:type="dcterms:W3CDTF">2021-01-05T19:50:42Z</dcterms:modified>
</cp:coreProperties>
</file>